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7" r:id="rId16"/>
    <p:sldId id="271" r:id="rId17"/>
    <p:sldId id="272" r:id="rId18"/>
    <p:sldId id="273" r:id="rId19"/>
    <p:sldId id="274" r:id="rId20"/>
    <p:sldId id="278" r:id="rId21"/>
    <p:sldId id="276" r:id="rId22"/>
    <p:sldId id="277" r:id="rId23"/>
    <p:sldId id="285" r:id="rId24"/>
    <p:sldId id="280" r:id="rId25"/>
    <p:sldId id="281" r:id="rId26"/>
    <p:sldId id="286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20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3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11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191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323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9555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496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7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38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34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49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82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1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1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5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16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DF459A0-1E1B-4BE1-9490-84AF3B6A6323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A0EEBA3-27DB-4C2E-B3B9-081CC9324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054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11178050" cy="194733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государственных приоритетов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практическим решениям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27.08.2025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10" y="0"/>
            <a:ext cx="1228205" cy="1637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84" y="66502"/>
            <a:ext cx="1937706" cy="13715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89664" y="311726"/>
            <a:ext cx="2518757" cy="105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/>
              <a:t>Муниципальный </a:t>
            </a:r>
          </a:p>
          <a:p>
            <a:r>
              <a:rPr lang="ru-RU" sz="1100" dirty="0"/>
              <a:t>п</a:t>
            </a:r>
            <a:r>
              <a:rPr lang="ru-RU" sz="1100" dirty="0" smtClean="0"/>
              <a:t>едсовет/2025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79" y="374071"/>
            <a:ext cx="931025" cy="9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171450"/>
            <a:ext cx="6192838" cy="634365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МИНПРОСВЕЩЕНИЯ РФ № 704 ОТ 9 ДЕКАБРЯ 2024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ЕДИНОЕ ПОУРОЧНОЕ ПЛАНИРОВАНИЕ по предметам непосредственного применения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Нормирование контрольных работ – НЕ БОЛЕЕ 10% от общего времени на предмет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СИНХРОНИЗАЦИЯ федеральных рабочих программ учебных предметов с ГИА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Нормативное закрепление кодификаторов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новых программ по ИСТОРИИ И ОБЩЕСТВОЗНАНИЮ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 5–7-х классах с 1 сентября 2025 года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8–9-х классах с 1 сентября 2026 года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ИСТОРИИ РОДНОГО КРАЯ в рамках предмета «История» – 5-й класс – 34 часа – 6-й и 7-й класс – 17 часов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предмета «ДУХОВНО-НРАВСТВЕННАЯ КУЛЬТУРА РОССИИ» с 01.09.2026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417">
            <a:off x="7271826" y="895046"/>
            <a:ext cx="3619801" cy="4416498"/>
          </a:xfrm>
        </p:spPr>
      </p:pic>
    </p:spTree>
    <p:extLst>
      <p:ext uri="{BB962C8B-B14F-4D97-AF65-F5344CB8AC3E}">
        <p14:creationId xmlns:p14="http://schemas.microsoft.com/office/powerpoint/2010/main" val="414125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600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 НАПРАВЛЕНИИ «ВОСПИТАНИЕ» </a:t>
            </a:r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целостную систему воспитательной деятельности, муниципальное воспитательное пространство, обеспечивающее САМООПРЕДЕЛЕНИЕ на основе традиционных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духовно-нравственных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во всех сферах деятельности за счет: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Дальнейшего развития института советников директора по воспитанию и взаимодействию с детскими общественными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объединениями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Изучения, освоения и применения событийной технологии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родителей и социальных партнеров в воспитательную деятельность через создание родительских объединений, реализацию совместных социальных детско-взрослых проектов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адресного подхода к организации профилактической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Создание молодежной инфраструктуры (СМИ,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медиацентры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Добро.Центры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 в образовательных организациях для развития волонтерской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99777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115" y="257238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РЕЗУЛЬТАТЫ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32" y="1895048"/>
            <a:ext cx="5759698" cy="4319774"/>
          </a:xfrm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604464" y="95595"/>
            <a:ext cx="2518757" cy="105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/>
              <a:t>Муниципальный </a:t>
            </a:r>
          </a:p>
          <a:p>
            <a:r>
              <a:rPr lang="ru-RU" sz="1100" dirty="0"/>
              <a:t>п</a:t>
            </a:r>
            <a:r>
              <a:rPr lang="ru-RU" sz="1100" dirty="0" smtClean="0"/>
              <a:t>едсовет/2025</a:t>
            </a:r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50" y="137851"/>
            <a:ext cx="971204" cy="9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86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380" y="217482"/>
            <a:ext cx="8534400" cy="1507067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МЕССЕНДЖЕР MAX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СФЕРУМА»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370" y="1908312"/>
            <a:ext cx="4182387" cy="485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обеспечить оперативный перевод коммуникаций и использование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Сферума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» в национальном мессенджере до конца сентября 2025 года Ключевые функции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Сферума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MAX :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электронными дневниками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доска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«Сбор файлов»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«Помощник ученика»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«Помощник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Рособрнадзора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Чат-бот программы «Пушкинская карта»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функции: </a:t>
            </a:r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доступ к образовательным сервисам и учебным материалам с помощью ФГИС «Моя школа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Приложение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Моя школа» с оценками, школьным расписанием и домашним заданием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41" y="2574732"/>
            <a:ext cx="5529691" cy="31104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57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09892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ТРАНСФОРМАЦИЯ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284" y="1928733"/>
            <a:ext cx="8534400" cy="36152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1.Обеспечить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и использование цифровых сервисов и инструментов как средства обогащения образовательной среды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2.Обучить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педагогов, школьников, родителей работе с цифровыми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помощниками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3.Использовать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гибридное обучение для индивидуализации образовательных траекторий как педагогов, так и школьников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4.Использовать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верифицированные цифровые учебные материалы, библиотеки контента, индивидуальных образовательных траекторий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5.Использовать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цифровые управленческие инструменты: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дополнительном образовании – ГИС «Навигатор дополнительного образования детей Красноярского края»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кадровой обеспеченности – Единая цифровая платформа «Работа в России»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096" y="218385"/>
            <a:ext cx="3607219" cy="14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54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47" y="339281"/>
            <a:ext cx="8534400" cy="5751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672610"/>
              </p:ext>
            </p:extLst>
          </p:nvPr>
        </p:nvGraphicFramePr>
        <p:xfrm>
          <a:off x="534583" y="995834"/>
          <a:ext cx="85344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52626843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5685377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88793080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371990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 ГИА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1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«ТСШ №1»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61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515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«ТСШ №2»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6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Филиал МБОУ «ТСШ №1» в </a:t>
                      </a:r>
                      <a:r>
                        <a:rPr lang="ru-RU" sz="1400" dirty="0" err="1" smtClean="0"/>
                        <a:t>с.Зареченка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69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9495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91935" y="282477"/>
            <a:ext cx="3031577" cy="59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Математика профиль (средний балл)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91934" y="2722384"/>
            <a:ext cx="3031577" cy="59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Химия (средний балл)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50605"/>
              </p:ext>
            </p:extLst>
          </p:nvPr>
        </p:nvGraphicFramePr>
        <p:xfrm>
          <a:off x="534583" y="3408458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62741777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6609518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1728634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222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</a:t>
                      </a:r>
                      <a:r>
                        <a:rPr lang="ru-RU" baseline="0" dirty="0" smtClean="0"/>
                        <a:t> ГИА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854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«ТСШ №1»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97304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091934" y="4246008"/>
            <a:ext cx="3031577" cy="59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Биология (средний балл)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293320"/>
              </p:ext>
            </p:extLst>
          </p:nvPr>
        </p:nvGraphicFramePr>
        <p:xfrm>
          <a:off x="551207" y="4932082"/>
          <a:ext cx="8128000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3003662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140660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254807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13584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 ГИА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218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«ТСШ №1»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38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06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Филиал МБОУ «ТСШ №1» в </a:t>
                      </a:r>
                      <a:r>
                        <a:rPr lang="ru-RU" sz="1400" dirty="0" err="1" smtClean="0"/>
                        <a:t>с.Зареченка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41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49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317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043" y="829732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ОГЭ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827628"/>
              </p:ext>
            </p:extLst>
          </p:nvPr>
        </p:nvGraphicFramePr>
        <p:xfrm>
          <a:off x="2091935" y="1029854"/>
          <a:ext cx="8534400" cy="444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30819656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981208398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10008928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96995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 ГИА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4818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«ТСШ №1»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3,06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3,05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950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«ТСШ №2»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81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«НСШ»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2,6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310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МБОУ «КСШ»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482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Филиал МБОУ «ТСШ №1» в </a:t>
                      </a:r>
                      <a:r>
                        <a:rPr lang="ru-RU" sz="1400" dirty="0" err="1" smtClean="0"/>
                        <a:t>с.Зареченка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34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Филиал МБОУ «ТСШ №2» в </a:t>
                      </a:r>
                      <a:r>
                        <a:rPr lang="ru-RU" sz="1400" dirty="0" err="1" smtClean="0"/>
                        <a:t>с.Леонтьевка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2,8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854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Филиал МБОУ «ТСШ №1» в </a:t>
                      </a:r>
                      <a:r>
                        <a:rPr lang="ru-RU" sz="1400" dirty="0" err="1" smtClean="0"/>
                        <a:t>с.Лазарево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2,75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316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Филиал МБОУ «КСШ» в </a:t>
                      </a:r>
                      <a:r>
                        <a:rPr lang="ru-RU" sz="1400" dirty="0" err="1" smtClean="0"/>
                        <a:t>с.Чиндат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82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Филиал МБОУ «КСШ» в </a:t>
                      </a:r>
                      <a:r>
                        <a:rPr lang="ru-RU" sz="1400" dirty="0" err="1" smtClean="0"/>
                        <a:t>с.Поваренкино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45582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91935" y="264310"/>
            <a:ext cx="3031577" cy="590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Математика (средний балл)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2886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54" y="135079"/>
            <a:ext cx="8534400" cy="5964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4" y="901672"/>
            <a:ext cx="2437252" cy="3616325"/>
          </a:xfr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3" y="4339244"/>
            <a:ext cx="1568681" cy="20915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96352" y="3217025"/>
            <a:ext cx="7018555" cy="764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Краевая Олимпиада по финансовой грамотности – более 100 учащихся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96351" y="2111431"/>
            <a:ext cx="7018555" cy="764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по финансовой грамотности – более 800 учащи</a:t>
            </a:r>
            <a:r>
              <a:rPr lang="ru-RU" dirty="0" smtClean="0"/>
              <a:t>хся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96353" y="1183178"/>
            <a:ext cx="7018555" cy="764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творческий конкурс «Мастер кошелька» - 80 учащихся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96351" y="4319850"/>
            <a:ext cx="7018555" cy="764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«Финансовые истории моей семьи»- 9 семей получили сертификаты участников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96351" y="5385030"/>
            <a:ext cx="7018555" cy="764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уроки «Банка России»  - более 500 учащихся 5 – 11 классов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43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066" y="267734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ОДАРЕННЫМИ ДЕТЬМИ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808" y="1774801"/>
            <a:ext cx="8534400" cy="3615267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обучающихся в профильных сменах «Спутника» (Железногорск): 2 человека (МБОУ «ТСШ №1» – «Олимп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БиоХим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»), 1 человек (МБОУ «ТСШ №2» – «Физическая культура и спорт»)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ВСОШ (муниципальный этап):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 – 14 участников, 1 призер;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– 9 участников;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– 13 участников, 1 победитель, 2 призера;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 – 29 участников, 5 победителей, 8 призеров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56" y="2892829"/>
            <a:ext cx="3616037" cy="24106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90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391" y="161461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ДОСТУПНОСТЬ, ВАРИАТИВНОСТЬ, КАЧЕСТВО ДОПОЛНИТЕЛЬНОГО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420" y="2344189"/>
            <a:ext cx="8534400" cy="4026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направления: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программа технической направленности для обучающихся с 10 лет «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Киберспорт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программа социально-гуманитарной направленности для старшеклассников по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математике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следующем году будут реализовано две программы «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Песочная анимация»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«Бумажный мир»,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художественное образование и мелкую моторику.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65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1078297" cy="1507067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стартовали НОВЫЕ НАЦИОНАЛЬНЫЕ ПРОЕКТЫ. По сути, это ключевые, базовые инструменты созидания, формирования будущего страны. Они консолидируют усилия всех уровней власти, предпринимательских и научных кругов, наших институтов развития, общественных объединений по достижению НАЦИОНАЛЬНЫХ ЦЕЛЕЙ.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                                                                                                                                                                                              В.В</a:t>
            </a:r>
            <a:r>
              <a:rPr lang="ru-RU" sz="1400" dirty="0"/>
              <a:t>. Путин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43" y="170410"/>
            <a:ext cx="7174807" cy="40358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121" y="149534"/>
            <a:ext cx="8534400" cy="66511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38" y="149534"/>
            <a:ext cx="2704290" cy="2028218"/>
          </a:xfr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38" y="2360767"/>
            <a:ext cx="2704290" cy="20282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38" y="4497184"/>
            <a:ext cx="2715492" cy="20366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98764" y="964276"/>
            <a:ext cx="3931920" cy="121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обучающихся, охваченных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профориентационными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мероприятиями - 882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8764" y="2360767"/>
            <a:ext cx="3931920" cy="121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обучающихся, прошедших профессиональные пробы - 170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8764" y="3890446"/>
            <a:ext cx="3931920" cy="121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обучающихся, принявших участие в мастер – классах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 - 274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8764" y="5420125"/>
            <a:ext cx="3931920" cy="1329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обучающихся, принявших участие в экскурсиях на базе предприятий – работодателей - 314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1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117" y="137607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 НАПРАВЛЕНИИ «ОБРАЗОВАТЕЛЬНЫЕ РЕЗУЛЬТАТЫ»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117" y="2141251"/>
            <a:ext cx="8534400" cy="36152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УСПЕШНОСТЬ обучающихся в образовательном процессе через: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реализацию межведомственной муниципальной системы мероприятий, направленных на повышение качества естественно-научного и математического образования, развития практики формирующего оценивания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позитивной динамики результатов участия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состязаниях и конкурсах за счет использования ресурсов вузов, организаций СПО, центра «Спутник», центра компетенций, дополнительного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большей «адресности» дополнительного образования, в том числе посредством внедрения социального заказа как управленческого инструмента для формирования дополнительных категорий получателей социального сертификата, увеличения пула дополнительных общеразвивающих программ и их исполнителей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и распространение на территории муниципалитета, края лучших практик дополнительного образования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единой модели профориентации на основном или продвинутом уровне с использованием ресурсов проекта «Билет в будущее», организаций высшего, профессионального образования, предприятий реального сектора экономки </a:t>
            </a:r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Принятие, использование цифровых сервисов и инструментов как средств обогащения образовательной среды, помощников субъектов образовательных отношений (ученика, педагога, родителей)</a:t>
            </a:r>
          </a:p>
        </p:txBody>
      </p:sp>
    </p:spTree>
    <p:extLst>
      <p:ext uri="{BB962C8B-B14F-4D97-AF65-F5344CB8AC3E}">
        <p14:creationId xmlns:p14="http://schemas.microsoft.com/office/powerpoint/2010/main" val="3289802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066" y="1020564"/>
            <a:ext cx="8534400" cy="150706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40" y="1812897"/>
            <a:ext cx="6452177" cy="4722841"/>
          </a:xfrm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604464" y="95595"/>
            <a:ext cx="2518757" cy="105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/>
              <a:t>Муниципальный </a:t>
            </a:r>
          </a:p>
          <a:p>
            <a:r>
              <a:rPr lang="ru-RU" sz="1100" dirty="0"/>
              <a:t>п</a:t>
            </a:r>
            <a:r>
              <a:rPr lang="ru-RU" sz="1100" dirty="0" smtClean="0"/>
              <a:t>едсовет/2025</a:t>
            </a:r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50" y="137851"/>
            <a:ext cx="971204" cy="9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02" y="169773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ВАКАНСИИ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602" y="1406477"/>
            <a:ext cx="8534400" cy="3615267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химии и биологии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физики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84" y="1149210"/>
            <a:ext cx="5256576" cy="41298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26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531" y="416265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ОБУЧЕНИЕ КГПУ им. В.П. АСТАФЬЕВА</a:t>
            </a:r>
          </a:p>
        </p:txBody>
      </p:sp>
      <p:sp>
        <p:nvSpPr>
          <p:cNvPr id="4" name="Блок-схема: документ 3"/>
          <p:cNvSpPr/>
          <p:nvPr/>
        </p:nvSpPr>
        <p:spPr>
          <a:xfrm>
            <a:off x="938253" y="1956021"/>
            <a:ext cx="1248355" cy="124835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0035" y="1956021"/>
            <a:ext cx="2775005" cy="124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целевое обучение выделено 283 БЮДЖЕТНЫХ МЕСТА,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1 договор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938252" y="3976977"/>
            <a:ext cx="1248355" cy="124835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60035" y="3954448"/>
            <a:ext cx="2775005" cy="124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целевое обучение выделено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МЕСТ, заключено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91" y="1765188"/>
            <a:ext cx="4805179" cy="320745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18302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920" y="265190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ПЕДКЛАСС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73" y="1449374"/>
            <a:ext cx="4819650" cy="3614738"/>
          </a:xfrm>
          <a:effectLst>
            <a:softEdge rad="635000"/>
          </a:effectLst>
        </p:spPr>
      </p:pic>
      <p:sp>
        <p:nvSpPr>
          <p:cNvPr id="6" name="Блок-схема: документ 5"/>
          <p:cNvSpPr/>
          <p:nvPr/>
        </p:nvSpPr>
        <p:spPr>
          <a:xfrm>
            <a:off x="938253" y="1956021"/>
            <a:ext cx="1248355" cy="124835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1090652" y="4151906"/>
            <a:ext cx="1248355" cy="124835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0035" y="1956021"/>
            <a:ext cx="2775005" cy="124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учащихся поступили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ВУЗы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педколледжи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- 7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0035" y="3992880"/>
            <a:ext cx="2775005" cy="1248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16 учащихся поступили в ВУЗы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педколледжи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8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08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60" y="233384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МОЛОДЫМИ ПЕДАГОГАМИ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5177" y="1648559"/>
            <a:ext cx="3045059" cy="67322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100%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828551" y="2474182"/>
            <a:ext cx="3045059" cy="67322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100%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828550" y="3278603"/>
            <a:ext cx="3045059" cy="67322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Выездная школа молодого педагога – 1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835177" y="4015047"/>
            <a:ext cx="3045059" cy="86440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Молодежные профессиональные игры 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олее 20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828551" y="5010660"/>
            <a:ext cx="3045059" cy="67322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Наборочные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игры молодых педагогов - 7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828551" y="5815093"/>
            <a:ext cx="3045059" cy="673223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Межмуниципальный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турслет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- 7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92" y="1277530"/>
            <a:ext cx="6233823" cy="467536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02560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774" y="622998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 НАПРАВЛЕНИИ «КАДРЫ»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066" y="2435087"/>
            <a:ext cx="8534400" cy="3615267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системную работу по комплектованию педагогическими и управленческими кадрами с целью повышения качества образовательного процесса через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Расширение практики целевого набора на педагогические специальности и закрепление молодых специалистов посредством объединения усилий муниципалитета и образовательных организаций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продуктивного сотрудничества, обеспечивающего преемственность поколений педагогов, развитие наставнических практик </a:t>
            </a:r>
            <a:endPara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Гарантию условий для продуктивной профессиональной деятельности педагогических работников за счет устранения излишней регламентации (снижение бюрократической нагрузки) и оптимизации в организации учебного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770357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481" y="5083680"/>
            <a:ext cx="8534400" cy="1507067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«…Сообща нам удастся выстроить передовую, творческую, развивающуюся, в полном смысле "ЖИВУЮ" СИСТЕМУ ОБРАЗОВАНИЯ, нацеленную на реализацию потенциала каждого человека, на решение ключевых задач развития страны»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В.В. Путин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15" y="429577"/>
            <a:ext cx="5882640" cy="4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5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049" y="365760"/>
            <a:ext cx="6782413" cy="45230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62470" y="5621572"/>
            <a:ext cx="5072932" cy="715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1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95598"/>
            <a:ext cx="8534400" cy="56110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РФ 2025 – 2030 ГОДА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57" y="605410"/>
            <a:ext cx="2785291" cy="1971535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53" y="488098"/>
            <a:ext cx="2477250" cy="2088847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5" y="3630576"/>
            <a:ext cx="3014749" cy="2261062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9" y="3527825"/>
            <a:ext cx="2655922" cy="2466564"/>
          </a:xfrm>
          <a:prstGeom prst="round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1284" y="2954246"/>
            <a:ext cx="5295207" cy="5735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и развитие поколения российских граждан, способного обеспечить суверенитет, конкурентоспособность и дальнейшее развитие России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39396" y="2660067"/>
            <a:ext cx="4405746" cy="72320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экономики, финансового рынка, конкуренции, поддержка предпринимательства, а также снижение негативного влияния на окружающую среду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4656" y="6107536"/>
            <a:ext cx="4596756" cy="5260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потребности экономики в кадрах на основе дополнительного вовлечения в занятость 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90014" y="6177711"/>
            <a:ext cx="4222866" cy="4558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семей с детьми, в том числе многодетных, укрепление семейных ценностей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7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79386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муниципальной системы образования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04464" y="95595"/>
            <a:ext cx="2518757" cy="105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/>
              <a:t>Муниципальный </a:t>
            </a:r>
          </a:p>
          <a:p>
            <a:r>
              <a:rPr lang="ru-RU" sz="1100" dirty="0"/>
              <a:t>п</a:t>
            </a:r>
            <a:r>
              <a:rPr lang="ru-RU" sz="1100" dirty="0" smtClean="0"/>
              <a:t>едсовет/2025</a:t>
            </a:r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50" y="137851"/>
            <a:ext cx="971204" cy="9712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4212" y="1321724"/>
            <a:ext cx="7104813" cy="5095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краевом конкурсе «Финансовые истории моей семьи» (семья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Вейде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Солнышко)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Победители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«Территория Красноярский край» («По следам В.Л.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Борзецова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Финалисты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краевого конкурса «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Киберпатруль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Краевого творческого фестиваля «Таланты без границ»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Корявская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Александровна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победитель краевого заочного конкурса мастер – классов «Есть идея! Весенняя мозаика»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Дудко Татьяна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3 место в региональной научно – практической конференции «Наука и молодежь Красноярья – шаг в будущее»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региональном этапе краевых соревнований «Президентские спортивные игры» по мини -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лапте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Анисимова Любовь Викторовна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победитель краевого конкурса на присуждение премий лучшим учителям</a:t>
            </a:r>
          </a:p>
          <a:p>
            <a:r>
              <a:rPr lang="ru-RU" dirty="0"/>
              <a:t> </a:t>
            </a: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47" y="1508065"/>
            <a:ext cx="2327564" cy="17456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654" y="3613955"/>
            <a:ext cx="2366357" cy="19370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946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228601"/>
            <a:ext cx="8534400" cy="544484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СМЫСЛЫ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4073" y="1166843"/>
            <a:ext cx="87699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1.ВОСПИТАТЕЛЬНАЯ РАБОТА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направлена на становление ценностного, жизненного и профессионального САМООПРЕДЕЛЕНИЯ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2.Для достижения положительной динамики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РЕЗУЛЬТАТОВ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обеспечить УСПЕШНОСТЬ обучающихся, создавая условия, в которых каждый способен раскрыть потенциал, преодолеть трудности и уверенно двигаться вперед, быть мотивированным к знаниям и свершениям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3.Чтобы успешно решить проблему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КАДРОВОГО ДЕФИЦИТА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 должны ясно осознавать свою КЛЮЧЕВУЮ РОЛЬ И ОТВЕТСТВЕННОСТЬ за подготовку специалистов, способных обеспечить технологический и экономический прорыв региона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4" y="685799"/>
            <a:ext cx="9100401" cy="6063967"/>
          </a:xfrm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  <a:softEdge rad="1270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912" y="355521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1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04464" y="95595"/>
            <a:ext cx="2518757" cy="1055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 smtClean="0"/>
              <a:t>Муниципальный </a:t>
            </a:r>
          </a:p>
          <a:p>
            <a:r>
              <a:rPr lang="ru-RU" sz="1100" dirty="0"/>
              <a:t>п</a:t>
            </a:r>
            <a:r>
              <a:rPr lang="ru-RU" sz="1100" dirty="0" smtClean="0"/>
              <a:t>едсовет/2025</a:t>
            </a:r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50" y="137851"/>
            <a:ext cx="971204" cy="9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487" y="257175"/>
            <a:ext cx="6897688" cy="623887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 9 ноября 2022 г. № 809 «Об утверждении основ государственной политики по сохранению и укреплению традиционных российских духовно-нравственных ценностей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Жизнь, достоинство, права и свободы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</a:t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Патриотизм, гражданственность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Служение Отечеству и ответственность за его судьбу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нравственные идеалы, крепкая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Созидательный труд, приоритет духовного над материальным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Гуманизм, милосердие, справедливость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Коллективизм, взаимопомощь и взаимоуважение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память и преемственность поколений, единство народов России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97" y="1247775"/>
            <a:ext cx="5423431" cy="3614738"/>
          </a:xfrm>
          <a:effectLst>
            <a:softEdge rad="800100"/>
          </a:effectLst>
        </p:spPr>
      </p:pic>
    </p:spTree>
    <p:extLst>
      <p:ext uri="{BB962C8B-B14F-4D97-AF65-F5344CB8AC3E}">
        <p14:creationId xmlns:p14="http://schemas.microsoft.com/office/powerpoint/2010/main" val="342505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8282" y="114300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лет ВЕЛИКОЙ ПОБЕДЫ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9" y="4400550"/>
            <a:ext cx="2781299" cy="2085975"/>
          </a:xfr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9" y="2429256"/>
            <a:ext cx="2932938" cy="146646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9" y="287867"/>
            <a:ext cx="2616200" cy="19621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91075" y="1268942"/>
            <a:ext cx="6961632" cy="4865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*Комплекс патриотических мероприятий и проектов, приуроченных к празднованию Дней воинской славы и памятных дат России – более 800 участников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социальных инициатив «Мой край – мое дело» – более 100 участников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Всероссийской игры «Зарница 2.0» –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участников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Краевая акция «Обелиск» – более 70 участников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сочинений «Моя семья в годы Великой Отечественной войны» – около 200 участников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*Краевая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«Сад памяти»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211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патриотический фестиваль – около 200 участников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37" y="182032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ВОЕННОСЛУЖАЩИМ СВО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7" y="1581150"/>
            <a:ext cx="3661833" cy="1647825"/>
          </a:xfr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6" y="3442230"/>
            <a:ext cx="3661833" cy="27578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5899" y="1689099"/>
            <a:ext cx="5305425" cy="4235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мероприятиях, направленных на содействие военнослужащим, находящимся в зоне СВО, приняли участие более 700 учащихся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Школами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организовано более 20 мероприятий с участниками СВО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отправляется гуманитарная помощь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проекта «Навигаторы детства» провел 4 ГУМАНИТАРНЫЕ АКЦИИ: «Спасибо, солдат!», «Победа была и будет за нами!», «Новый год на фронт», «Отцам – защитникам Родины» – более 400 участников (учащиеся, родители, педагоги)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7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830</TotalTime>
  <Words>1636</Words>
  <Application>Microsoft Office PowerPoint</Application>
  <PresentationFormat>Широкоэкранный</PresentationFormat>
  <Paragraphs>225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Century Gothic</vt:lpstr>
      <vt:lpstr>Times New Roman</vt:lpstr>
      <vt:lpstr>Wingdings 3</vt:lpstr>
      <vt:lpstr>Сектор</vt:lpstr>
      <vt:lpstr>Презентация PowerPoint</vt:lpstr>
      <vt:lpstr>В 2025 году стартовали НОВЫЕ НАЦИОНАЛЬНЫЕ ПРОЕКТЫ. По сути, это ключевые, базовые инструменты созидания, формирования будущего страны. Они консолидируют усилия всех уровней власти, предпринимательских и научных кругов, наших институтов развития, общественных объединений по достижению НАЦИОНАЛЬНЫХ ЦЕЛЕЙ.                                                                                                                                                                                                 В.В. Путин</vt:lpstr>
      <vt:lpstr>Презентация PowerPoint</vt:lpstr>
      <vt:lpstr>Презентация PowerPoint</vt:lpstr>
      <vt:lpstr>Презентация PowerPoint</vt:lpstr>
      <vt:lpstr>Часть 1  Воспитание</vt:lpstr>
      <vt:lpstr>ЦЕННОСТИ  Указ Президента Российской Федерации от 9 ноября 2022 г. № 809 «Об утверждении основ государственной политики по сохранению и укреплению традиционных российских духовно-нравственных ценностей»  ● Жизнь, достоинство, права и свободы человека  ● Патриотизм, гражданственность  ● Служение Отечеству и ответственность за его судьбу  ● Высокие нравственные идеалы, крепкая семья  ● Созидательный труд, приоритет духовного над материальным  ● Гуманизм, милосердие, справедливость  ● Коллективизм, взаимопомощь и взаимоуважение  ● Историческая память и преемственность поколений, единство народов России</vt:lpstr>
      <vt:lpstr>80 лет ВЕЛИКОЙ ПОБЕДЫ</vt:lpstr>
      <vt:lpstr>СОДЕЙСТВИЕ ВОЕННОСЛУЖАЩИМ СВО</vt:lpstr>
      <vt:lpstr>ПРИКАЗ МИНПРОСВЕЩЕНИЯ РФ № 704 ОТ 9 ДЕКАБРЯ 2024 ГОДА  ● ЕДИНОЕ ПОУРОЧНОЕ ПЛАНИРОВАНИЕ по предметам непосредственного применения  ● Нормирование контрольных работ – НЕ БОЛЕЕ 10% от общего времени на предмет  ● СИНХРОНИЗАЦИЯ федеральных рабочих программ учебных предметов с ГИА  ● Нормативное закрепление кодификаторов  ● Введение новых программ по ИСТОРИИ И ОБЩЕСТВОЗНАНИЮ:  – в 5–7-х классах с 1 сентября 2025 года  – в 8–9-х классах с 1 сентября 2026 года  ● Изучение ИСТОРИИ РОДНОГО КРАЯ в рамках предмета «История» – 5-й класс – 34 часа – 6-й и 7-й класс – 17 часов  ● Введение предмета «ДУХОВНО-НРАВСТВЕННАЯ КУЛЬТУРА РОССИИ» с 01.09.2026 </vt:lpstr>
      <vt:lpstr>Презентация PowerPoint</vt:lpstr>
      <vt:lpstr>Часть 2  ОБРАЗОВАТЕЛЬНЫЕ РЕЗУЛЬТАТЫ</vt:lpstr>
      <vt:lpstr>МЕССЕНДЖЕР MAX  ИНТЕГРАЦИЯ «СФЕРУМА» </vt:lpstr>
      <vt:lpstr>ЦИФРОВАЯ ТРАНСФОРМАЦИЯ ОБРАЗОВАНИЯ</vt:lpstr>
      <vt:lpstr>ЕГЭ</vt:lpstr>
      <vt:lpstr>ОГЭ</vt:lpstr>
      <vt:lpstr>ФИНАНСОВАЯ ГРАМОТНОСТЬ</vt:lpstr>
      <vt:lpstr>РАБОТА С ОДАРЕННЫМИ ДЕТЬМИ</vt:lpstr>
      <vt:lpstr>ДОСТУПНОСТЬ, ВАРИАТИВНОСТЬ, КАЧЕСТВО ДОПОЛНИТЕЛЬНОГО ОБРАЗОВАНИЯ</vt:lpstr>
      <vt:lpstr>ПРОФОРИЕНТАЦИЯ</vt:lpstr>
      <vt:lpstr>ЗАДАЧИ В НАПРАВЛЕНИИ «ОБРАЗОВАТЕЛЬНЫЕ РЕЗУЛЬТАТЫ» </vt:lpstr>
      <vt:lpstr>ЧАСТЬ 3  КАДРЫ</vt:lpstr>
      <vt:lpstr>ВАКАНСИИ</vt:lpstr>
      <vt:lpstr>ЦЕЛЕВОЕ ОБУЧЕНИЕ КГПУ им. В.П. АСТАФЬЕВА</vt:lpstr>
      <vt:lpstr>ПЕДКЛАСС</vt:lpstr>
      <vt:lpstr>РАБОТА С МОЛОДЫМИ ПЕДАГОГАМИ</vt:lpstr>
      <vt:lpstr>ЗАДАЧИ В НАПРАВЛЕНИИ «КАДРЫ»</vt:lpstr>
      <vt:lpstr>«…Сообща нам удастся выстроить передовую, творческую, развивающуюся, в полном смысле "ЖИВУЮ" СИСТЕМУ ОБРАЗОВАНИЯ, нацеленную на реализацию потенциала каждого человека, на решение ключевых задач развития страны»                                                                                                                    В.В. Путин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</dc:creator>
  <cp:lastModifiedBy>comp</cp:lastModifiedBy>
  <cp:revision>43</cp:revision>
  <dcterms:created xsi:type="dcterms:W3CDTF">2025-08-25T01:25:08Z</dcterms:created>
  <dcterms:modified xsi:type="dcterms:W3CDTF">2025-08-26T07:30:57Z</dcterms:modified>
</cp:coreProperties>
</file>